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2" r:id="rId2"/>
    <p:sldId id="321" r:id="rId3"/>
    <p:sldId id="327" r:id="rId4"/>
    <p:sldId id="320" r:id="rId5"/>
    <p:sldId id="319" r:id="rId6"/>
    <p:sldId id="323" r:id="rId7"/>
    <p:sldId id="324" r:id="rId8"/>
    <p:sldId id="325" r:id="rId9"/>
    <p:sldId id="326" r:id="rId10"/>
    <p:sldId id="3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9A042B-EBF0-4EF7-9C66-1C0F8D8FB0F8}">
          <p14:sldIdLst>
            <p14:sldId id="322"/>
            <p14:sldId id="321"/>
            <p14:sldId id="327"/>
            <p14:sldId id="320"/>
            <p14:sldId id="319"/>
            <p14:sldId id="323"/>
            <p14:sldId id="324"/>
            <p14:sldId id="325"/>
            <p14:sldId id="326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B8EA-CFA1-4985-A61B-93A3D8919C5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3F34-B0FE-4DC1-A1C3-83401D250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431B-7095-4BBB-8E4F-9B57B68AD6E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6F14-053B-4803-A956-CE96AA33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2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Login account </a:t>
            </a:r>
            <a:r>
              <a:rPr lang="km-KH" sz="2800" b="1" dirty="0">
                <a:solidFill>
                  <a:srgbClr val="00B05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ដែលបានបង្កើត។ </a:t>
            </a:r>
            <a:br>
              <a:rPr lang="km-KH" sz="2800" b="1" dirty="0">
                <a:solidFill>
                  <a:srgbClr val="0070C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</a:br>
            <a:r>
              <a:rPr lang="km-KH" sz="2800" b="1" dirty="0">
                <a:solidFill>
                  <a:srgbClr val="0070C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សូមជ្រើសរើសមេរៀនណាមួយដែលត្រូវនឹងកម្រិតរបស់អ្នក</a:t>
            </a:r>
            <a:r>
              <a:rPr lang="en-US" sz="2800" b="1" dirty="0">
                <a:solidFill>
                  <a:srgbClr val="0070C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 </a:t>
            </a:r>
            <a:r>
              <a:rPr lang="km-KH" sz="2800" b="1" dirty="0">
                <a:solidFill>
                  <a:srgbClr val="0070C0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។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សូម​ ធ្វើការអាន ឆ្លើយសំនួរ មេរៀន</a:t>
            </a:r>
            <a:b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</a:br>
            <a: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តាំងពីដំបូងរហូតដល់ចប់ គ្រប់ផ្នែក</a:t>
            </a:r>
            <a:b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</a:br>
            <a: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ទាំងអស់នៃមេរៀន។ ការឆ្លើយសំណួរ</a:t>
            </a:r>
            <a:b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</a:br>
            <a: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ទទួលបានពិន្ទុ ចាប់ពី</a:t>
            </a:r>
            <a:r>
              <a:rPr lang="en-US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Khmer OS Freehand" pitchFamily="2" charset="0"/>
                <a:cs typeface="Khmer OS Freehand" pitchFamily="2" charset="0"/>
              </a:rPr>
              <a:t>80% </a:t>
            </a:r>
            <a:r>
              <a:rPr lang="km-KH" sz="3200" b="1" dirty="0">
                <a:solidFill>
                  <a:srgbClr val="7030A0"/>
                </a:solidFill>
                <a:latin typeface="Khmer OS Freehand" pitchFamily="2" charset="0"/>
                <a:cs typeface="Khmer OS Freehand" pitchFamily="2" charset="0"/>
              </a:rPr>
              <a:t>ឡើងទៅទើបទទួលបាន វិញ្ញាបនបត្រដូពីង។</a:t>
            </a:r>
            <a:endParaRPr lang="en-US" sz="3200" b="1" dirty="0">
              <a:solidFill>
                <a:srgbClr val="7030A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0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r>
              <a:rPr lang="km-KH" sz="6000" dirty="0">
                <a:latin typeface="Khmer OS Battambang" pitchFamily="2" charset="0"/>
                <a:cs typeface="Khmer OS Battambang" pitchFamily="2" charset="0"/>
              </a:rPr>
              <a:t>សូមអរគុណ!</a:t>
            </a:r>
            <a:endParaRPr lang="en-US" sz="6000" dirty="0">
              <a:latin typeface="Khmer OS Battambang" pitchFamily="2" charset="0"/>
              <a:cs typeface="Khmer OS Battamb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17219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Oval 2"/>
          <p:cNvSpPr/>
          <p:nvPr/>
        </p:nvSpPr>
        <p:spPr>
          <a:xfrm>
            <a:off x="1447800" y="533400"/>
            <a:ext cx="31242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635169"/>
            <a:ext cx="27730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www.wada-ama.org</a:t>
            </a:r>
          </a:p>
        </p:txBody>
      </p:sp>
    </p:spTree>
    <p:extLst>
      <p:ext uri="{BB962C8B-B14F-4D97-AF65-F5344CB8AC3E}">
        <p14:creationId xmlns:p14="http://schemas.microsoft.com/office/powerpoint/2010/main" val="37294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17219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Oval 5"/>
          <p:cNvSpPr/>
          <p:nvPr/>
        </p:nvSpPr>
        <p:spPr>
          <a:xfrm>
            <a:off x="1447800" y="533400"/>
            <a:ext cx="373269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711369"/>
            <a:ext cx="344716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adel.wada-ama.org/learn</a:t>
            </a:r>
            <a:endParaRPr lang="km-KH" sz="2400" b="1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1036047"/>
            <a:ext cx="1524001" cy="7165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990600"/>
            <a:ext cx="12180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Register</a:t>
            </a:r>
            <a:endParaRPr lang="km-KH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51" y="381000"/>
            <a:ext cx="8945898" cy="5562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1905000"/>
            <a:ext cx="4267200" cy="3505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3940" y="381000"/>
            <a:ext cx="8621460" cy="6019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9400" y="4114800"/>
            <a:ext cx="1066800" cy="7165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491" y="457200"/>
            <a:ext cx="921698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95" y="990600"/>
            <a:ext cx="8810354" cy="4953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05600" y="1524000"/>
            <a:ext cx="1524001" cy="7165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9939" y="1447800"/>
            <a:ext cx="117532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Sign In</a:t>
            </a:r>
            <a:endParaRPr lang="km-KH" sz="2800" b="1" dirty="0"/>
          </a:p>
        </p:txBody>
      </p:sp>
    </p:spTree>
    <p:extLst>
      <p:ext uri="{BB962C8B-B14F-4D97-AF65-F5344CB8AC3E}">
        <p14:creationId xmlns:p14="http://schemas.microsoft.com/office/powerpoint/2010/main" val="412750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53" y="914400"/>
            <a:ext cx="8945896" cy="5029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2438400"/>
            <a:ext cx="297069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7480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9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89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!Khmer OS Siemreap</vt:lpstr>
      <vt:lpstr>Arial</vt:lpstr>
      <vt:lpstr>Calibri</vt:lpstr>
      <vt:lpstr>Khmer OS Battambang</vt:lpstr>
      <vt:lpstr>Khmer OS Freehand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សូមអរគុណ!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Narith</dc:creator>
  <cp:lastModifiedBy>Surface</cp:lastModifiedBy>
  <cp:revision>650</cp:revision>
  <dcterms:created xsi:type="dcterms:W3CDTF">2019-09-17T01:33:06Z</dcterms:created>
  <dcterms:modified xsi:type="dcterms:W3CDTF">2023-03-01T08:07:42Z</dcterms:modified>
</cp:coreProperties>
</file>